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6" r:id="rId4"/>
    <p:sldMasterId id="2147483667" r:id="rId5"/>
  </p:sldMasterIdLst>
  <p:notesMasterIdLst>
    <p:notesMasterId r:id="rId6"/>
  </p:notesMasterIdLst>
  <p:sldIdLst>
    <p:sldId id="256" r:id="rId7"/>
  </p:sldIdLst>
  <p:sldSz cy="1828800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6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6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64919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651029ff34_2_34:notes"/>
          <p:cNvSpPr txBox="1"/>
          <p:nvPr>
            <p:ph idx="1" type="body"/>
          </p:nvPr>
        </p:nvSpPr>
        <p:spPr>
          <a:xfrm>
            <a:off x="685800" y="4343390"/>
            <a:ext cx="5486400" cy="4114791"/>
          </a:xfrm>
          <a:prstGeom prst="rect">
            <a:avLst/>
          </a:prstGeom>
        </p:spPr>
        <p:txBody>
          <a:bodyPr anchorCtr="0" anchor="t" bIns="50850" lIns="50850" spcFirstLastPara="1" rIns="50850" wrap="square" tIns="50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3651029ff34_2_34:notes"/>
          <p:cNvSpPr/>
          <p:nvPr>
            <p:ph idx="2" type="sldImg"/>
          </p:nvPr>
        </p:nvSpPr>
        <p:spPr>
          <a:xfrm>
            <a:off x="856153" y="685797"/>
            <a:ext cx="3429167" cy="3428994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2647378"/>
            <a:ext cx="9585600" cy="7298100"/>
          </a:xfrm>
          <a:prstGeom prst="rect">
            <a:avLst/>
          </a:prstGeom>
        </p:spPr>
        <p:txBody>
          <a:bodyPr anchorCtr="0" anchor="b" bIns="176925" lIns="176925" spcFirstLastPara="1" rIns="176925" wrap="square" tIns="1769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63"/>
              <a:buNone/>
              <a:defRPr sz="10062"/>
            </a:lvl1pPr>
            <a:lvl2pPr lvl="1" algn="ctr">
              <a:spcBef>
                <a:spcPts val="0"/>
              </a:spcBef>
              <a:spcAft>
                <a:spcPts val="0"/>
              </a:spcAft>
              <a:buSzPts val="10063"/>
              <a:buNone/>
              <a:defRPr sz="10062"/>
            </a:lvl2pPr>
            <a:lvl3pPr lvl="2" algn="ctr">
              <a:spcBef>
                <a:spcPts val="0"/>
              </a:spcBef>
              <a:spcAft>
                <a:spcPts val="0"/>
              </a:spcAft>
              <a:buSzPts val="10063"/>
              <a:buNone/>
              <a:defRPr sz="10062"/>
            </a:lvl3pPr>
            <a:lvl4pPr lvl="3" algn="ctr">
              <a:spcBef>
                <a:spcPts val="0"/>
              </a:spcBef>
              <a:spcAft>
                <a:spcPts val="0"/>
              </a:spcAft>
              <a:buSzPts val="10063"/>
              <a:buNone/>
              <a:defRPr sz="10062"/>
            </a:lvl4pPr>
            <a:lvl5pPr lvl="4" algn="ctr">
              <a:spcBef>
                <a:spcPts val="0"/>
              </a:spcBef>
              <a:spcAft>
                <a:spcPts val="0"/>
              </a:spcAft>
              <a:buSzPts val="10063"/>
              <a:buNone/>
              <a:defRPr sz="10062"/>
            </a:lvl5pPr>
            <a:lvl6pPr lvl="5" algn="ctr">
              <a:spcBef>
                <a:spcPts val="0"/>
              </a:spcBef>
              <a:spcAft>
                <a:spcPts val="0"/>
              </a:spcAft>
              <a:buSzPts val="10063"/>
              <a:buNone/>
              <a:defRPr sz="10062"/>
            </a:lvl6pPr>
            <a:lvl7pPr lvl="6" algn="ctr">
              <a:spcBef>
                <a:spcPts val="0"/>
              </a:spcBef>
              <a:spcAft>
                <a:spcPts val="0"/>
              </a:spcAft>
              <a:buSzPts val="10063"/>
              <a:buNone/>
              <a:defRPr sz="10062"/>
            </a:lvl7pPr>
            <a:lvl8pPr lvl="7" algn="ctr">
              <a:spcBef>
                <a:spcPts val="0"/>
              </a:spcBef>
              <a:spcAft>
                <a:spcPts val="0"/>
              </a:spcAft>
              <a:buSzPts val="10063"/>
              <a:buNone/>
              <a:defRPr sz="10062"/>
            </a:lvl8pPr>
            <a:lvl9pPr lvl="8" algn="ctr">
              <a:spcBef>
                <a:spcPts val="0"/>
              </a:spcBef>
              <a:spcAft>
                <a:spcPts val="0"/>
              </a:spcAft>
              <a:buSzPts val="10063"/>
              <a:buNone/>
              <a:defRPr sz="10062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10076889"/>
            <a:ext cx="9585600" cy="2818200"/>
          </a:xfrm>
          <a:prstGeom prst="rect">
            <a:avLst/>
          </a:prstGeom>
        </p:spPr>
        <p:txBody>
          <a:bodyPr anchorCtr="0" anchor="t" bIns="176925" lIns="176925" spcFirstLastPara="1" rIns="176925" wrap="square" tIns="1769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buNone/>
              <a:defRPr sz="1935"/>
            </a:lvl1pPr>
            <a:lvl2pPr lvl="1">
              <a:buNone/>
              <a:defRPr sz="1935"/>
            </a:lvl2pPr>
            <a:lvl3pPr lvl="2">
              <a:buNone/>
              <a:defRPr sz="1935"/>
            </a:lvl3pPr>
            <a:lvl4pPr lvl="3">
              <a:buNone/>
              <a:defRPr sz="1935"/>
            </a:lvl4pPr>
            <a:lvl5pPr lvl="4">
              <a:buNone/>
              <a:defRPr sz="1935"/>
            </a:lvl5pPr>
            <a:lvl6pPr lvl="5">
              <a:buNone/>
              <a:defRPr sz="1935"/>
            </a:lvl6pPr>
            <a:lvl7pPr lvl="6">
              <a:buNone/>
              <a:defRPr sz="1935"/>
            </a:lvl7pPr>
            <a:lvl8pPr lvl="7">
              <a:buNone/>
              <a:defRPr sz="1935"/>
            </a:lvl8pPr>
            <a:lvl9pPr lvl="8">
              <a:buNone/>
              <a:defRPr sz="193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3932889"/>
            <a:ext cx="9585600" cy="6981300"/>
          </a:xfrm>
          <a:prstGeom prst="rect">
            <a:avLst/>
          </a:prstGeom>
        </p:spPr>
        <p:txBody>
          <a:bodyPr anchorCtr="0" anchor="b" bIns="176925" lIns="176925" spcFirstLastPara="1" rIns="176925" wrap="square" tIns="1769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3222"/>
              <a:buNone/>
              <a:defRPr sz="23222"/>
            </a:lvl1pPr>
            <a:lvl2pPr lvl="1" algn="ctr">
              <a:spcBef>
                <a:spcPts val="0"/>
              </a:spcBef>
              <a:spcAft>
                <a:spcPts val="0"/>
              </a:spcAft>
              <a:buSzPts val="23222"/>
              <a:buNone/>
              <a:defRPr sz="23222"/>
            </a:lvl2pPr>
            <a:lvl3pPr lvl="2" algn="ctr">
              <a:spcBef>
                <a:spcPts val="0"/>
              </a:spcBef>
              <a:spcAft>
                <a:spcPts val="0"/>
              </a:spcAft>
              <a:buSzPts val="23222"/>
              <a:buNone/>
              <a:defRPr sz="23222"/>
            </a:lvl3pPr>
            <a:lvl4pPr lvl="3" algn="ctr">
              <a:spcBef>
                <a:spcPts val="0"/>
              </a:spcBef>
              <a:spcAft>
                <a:spcPts val="0"/>
              </a:spcAft>
              <a:buSzPts val="23222"/>
              <a:buNone/>
              <a:defRPr sz="23222"/>
            </a:lvl4pPr>
            <a:lvl5pPr lvl="4" algn="ctr">
              <a:spcBef>
                <a:spcPts val="0"/>
              </a:spcBef>
              <a:spcAft>
                <a:spcPts val="0"/>
              </a:spcAft>
              <a:buSzPts val="23222"/>
              <a:buNone/>
              <a:defRPr sz="23222"/>
            </a:lvl5pPr>
            <a:lvl6pPr lvl="5" algn="ctr">
              <a:spcBef>
                <a:spcPts val="0"/>
              </a:spcBef>
              <a:spcAft>
                <a:spcPts val="0"/>
              </a:spcAft>
              <a:buSzPts val="23222"/>
              <a:buNone/>
              <a:defRPr sz="23222"/>
            </a:lvl6pPr>
            <a:lvl7pPr lvl="6" algn="ctr">
              <a:spcBef>
                <a:spcPts val="0"/>
              </a:spcBef>
              <a:spcAft>
                <a:spcPts val="0"/>
              </a:spcAft>
              <a:buSzPts val="23222"/>
              <a:buNone/>
              <a:defRPr sz="23222"/>
            </a:lvl7pPr>
            <a:lvl8pPr lvl="7" algn="ctr">
              <a:spcBef>
                <a:spcPts val="0"/>
              </a:spcBef>
              <a:spcAft>
                <a:spcPts val="0"/>
              </a:spcAft>
              <a:buSzPts val="23222"/>
              <a:buNone/>
              <a:defRPr sz="23222"/>
            </a:lvl8pPr>
            <a:lvl9pPr lvl="8" algn="ctr">
              <a:spcBef>
                <a:spcPts val="0"/>
              </a:spcBef>
              <a:spcAft>
                <a:spcPts val="0"/>
              </a:spcAft>
              <a:buSzPts val="23222"/>
              <a:buNone/>
              <a:defRPr sz="23222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11207911"/>
            <a:ext cx="9585600" cy="4625100"/>
          </a:xfrm>
          <a:prstGeom prst="rect">
            <a:avLst/>
          </a:prstGeom>
        </p:spPr>
        <p:txBody>
          <a:bodyPr anchorCtr="0" anchor="t" bIns="176925" lIns="176925" spcFirstLastPara="1" rIns="176925" wrap="square" tIns="176925">
            <a:normAutofit/>
          </a:bodyPr>
          <a:lstStyle>
            <a:lvl1pPr indent="-449791" lvl="0" marL="457200" algn="ctr">
              <a:spcBef>
                <a:spcPts val="0"/>
              </a:spcBef>
              <a:spcAft>
                <a:spcPts val="0"/>
              </a:spcAft>
              <a:buSzPts val="3483"/>
              <a:buChar char="●"/>
              <a:defRPr sz="3483"/>
            </a:lvl1pPr>
            <a:lvl2pPr indent="-400638" lvl="1" marL="914400" algn="ctr">
              <a:spcBef>
                <a:spcPts val="0"/>
              </a:spcBef>
              <a:spcAft>
                <a:spcPts val="0"/>
              </a:spcAft>
              <a:buSzPts val="2709"/>
              <a:buChar char="○"/>
              <a:defRPr sz="2709"/>
            </a:lvl2pPr>
            <a:lvl3pPr indent="-400638" lvl="2" marL="1371600" algn="ctr">
              <a:spcBef>
                <a:spcPts val="0"/>
              </a:spcBef>
              <a:spcAft>
                <a:spcPts val="0"/>
              </a:spcAft>
              <a:buSzPts val="2709"/>
              <a:buChar char="■"/>
              <a:defRPr sz="2709"/>
            </a:lvl3pPr>
            <a:lvl4pPr indent="-400638" lvl="3" marL="1828800" algn="ctr">
              <a:spcBef>
                <a:spcPts val="0"/>
              </a:spcBef>
              <a:spcAft>
                <a:spcPts val="0"/>
              </a:spcAft>
              <a:buSzPts val="2709"/>
              <a:buChar char="●"/>
              <a:defRPr sz="2709"/>
            </a:lvl4pPr>
            <a:lvl5pPr indent="-400637" lvl="4" marL="2286000" algn="ctr">
              <a:spcBef>
                <a:spcPts val="0"/>
              </a:spcBef>
              <a:spcAft>
                <a:spcPts val="0"/>
              </a:spcAft>
              <a:buSzPts val="2709"/>
              <a:buChar char="○"/>
              <a:defRPr sz="2709"/>
            </a:lvl5pPr>
            <a:lvl6pPr indent="-400637" lvl="5" marL="2743200" algn="ctr">
              <a:spcBef>
                <a:spcPts val="0"/>
              </a:spcBef>
              <a:spcAft>
                <a:spcPts val="0"/>
              </a:spcAft>
              <a:buSzPts val="2709"/>
              <a:buChar char="■"/>
              <a:defRPr sz="2709"/>
            </a:lvl6pPr>
            <a:lvl7pPr indent="-400637" lvl="6" marL="3200400" algn="ctr">
              <a:spcBef>
                <a:spcPts val="0"/>
              </a:spcBef>
              <a:spcAft>
                <a:spcPts val="0"/>
              </a:spcAft>
              <a:buSzPts val="2709"/>
              <a:buChar char="●"/>
              <a:defRPr sz="2709"/>
            </a:lvl7pPr>
            <a:lvl8pPr indent="-400637" lvl="7" marL="3657600" algn="ctr">
              <a:spcBef>
                <a:spcPts val="0"/>
              </a:spcBef>
              <a:spcAft>
                <a:spcPts val="0"/>
              </a:spcAft>
              <a:buSzPts val="2709"/>
              <a:buChar char="○"/>
              <a:defRPr sz="2709"/>
            </a:lvl8pPr>
            <a:lvl9pPr indent="-400637" lvl="8" marL="4114800" algn="ctr">
              <a:spcBef>
                <a:spcPts val="0"/>
              </a:spcBef>
              <a:spcAft>
                <a:spcPts val="0"/>
              </a:spcAft>
              <a:buSzPts val="2709"/>
              <a:buChar char="■"/>
              <a:defRPr sz="2709"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buNone/>
              <a:defRPr sz="1935"/>
            </a:lvl1pPr>
            <a:lvl2pPr lvl="1">
              <a:buNone/>
              <a:defRPr sz="1935"/>
            </a:lvl2pPr>
            <a:lvl3pPr lvl="2">
              <a:buNone/>
              <a:defRPr sz="1935"/>
            </a:lvl3pPr>
            <a:lvl4pPr lvl="3">
              <a:buNone/>
              <a:defRPr sz="1935"/>
            </a:lvl4pPr>
            <a:lvl5pPr lvl="4">
              <a:buNone/>
              <a:defRPr sz="1935"/>
            </a:lvl5pPr>
            <a:lvl6pPr lvl="5">
              <a:buNone/>
              <a:defRPr sz="1935"/>
            </a:lvl6pPr>
            <a:lvl7pPr lvl="6">
              <a:buNone/>
              <a:defRPr sz="1935"/>
            </a:lvl7pPr>
            <a:lvl8pPr lvl="7">
              <a:buNone/>
              <a:defRPr sz="1935"/>
            </a:lvl8pPr>
            <a:lvl9pPr lvl="8">
              <a:buNone/>
              <a:defRPr sz="193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buNone/>
              <a:defRPr sz="1935"/>
            </a:lvl1pPr>
            <a:lvl2pPr lvl="1">
              <a:buNone/>
              <a:defRPr sz="1935"/>
            </a:lvl2pPr>
            <a:lvl3pPr lvl="2">
              <a:buNone/>
              <a:defRPr sz="1935"/>
            </a:lvl3pPr>
            <a:lvl4pPr lvl="3">
              <a:buNone/>
              <a:defRPr sz="1935"/>
            </a:lvl4pPr>
            <a:lvl5pPr lvl="4">
              <a:buNone/>
              <a:defRPr sz="1935"/>
            </a:lvl5pPr>
            <a:lvl6pPr lvl="5">
              <a:buNone/>
              <a:defRPr sz="1935"/>
            </a:lvl6pPr>
            <a:lvl7pPr lvl="6">
              <a:buNone/>
              <a:defRPr sz="1935"/>
            </a:lvl7pPr>
            <a:lvl8pPr lvl="7">
              <a:buNone/>
              <a:defRPr sz="1935"/>
            </a:lvl8pPr>
            <a:lvl9pPr lvl="8">
              <a:buNone/>
              <a:defRPr sz="193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924797" y="3577655"/>
            <a:ext cx="8353200" cy="28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742"/>
              <a:buNone/>
              <a:defRPr b="0" i="0" sz="8127">
                <a:solidFill>
                  <a:srgbClr val="5C227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2pPr>
            <a:lvl3pPr lvl="2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3pPr>
            <a:lvl4pPr lvl="3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4pPr>
            <a:lvl5pPr lvl="4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5pPr>
            <a:lvl6pPr lvl="5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6pPr>
            <a:lvl7pPr lvl="6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7pPr>
            <a:lvl8pPr lvl="7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8pPr>
            <a:lvl9pPr lvl="8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924797" y="7856088"/>
            <a:ext cx="5548500" cy="68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742"/>
              <a:buNone/>
              <a:defRPr b="1" i="0" sz="5031">
                <a:solidFill>
                  <a:srgbClr val="C538E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2322"/>
              </a:spcBef>
              <a:spcAft>
                <a:spcPts val="0"/>
              </a:spcAft>
              <a:buSzPts val="1742"/>
              <a:buNone/>
              <a:defRPr sz="1741"/>
            </a:lvl2pPr>
            <a:lvl3pPr indent="-228600" lvl="2" marL="1371600" algn="l">
              <a:spcBef>
                <a:spcPts val="2322"/>
              </a:spcBef>
              <a:spcAft>
                <a:spcPts val="0"/>
              </a:spcAft>
              <a:buSzPts val="1742"/>
              <a:buNone/>
              <a:defRPr sz="1741"/>
            </a:lvl3pPr>
            <a:lvl4pPr indent="-228600" lvl="3" marL="1828800" algn="l">
              <a:spcBef>
                <a:spcPts val="2322"/>
              </a:spcBef>
              <a:spcAft>
                <a:spcPts val="0"/>
              </a:spcAft>
              <a:buSzPts val="1742"/>
              <a:buNone/>
              <a:defRPr sz="1741"/>
            </a:lvl4pPr>
            <a:lvl5pPr indent="-228600" lvl="4" marL="2286000" algn="l">
              <a:spcBef>
                <a:spcPts val="2322"/>
              </a:spcBef>
              <a:spcAft>
                <a:spcPts val="0"/>
              </a:spcAft>
              <a:buSzPts val="1742"/>
              <a:buNone/>
              <a:defRPr sz="1741"/>
            </a:lvl5pPr>
            <a:lvl6pPr indent="-228600" lvl="5" marL="2743200" algn="l">
              <a:spcBef>
                <a:spcPts val="2322"/>
              </a:spcBef>
              <a:spcAft>
                <a:spcPts val="0"/>
              </a:spcAft>
              <a:buSzPts val="1742"/>
              <a:buNone/>
              <a:defRPr sz="1741"/>
            </a:lvl6pPr>
            <a:lvl7pPr indent="-228600" lvl="6" marL="3200400" algn="l">
              <a:spcBef>
                <a:spcPts val="2322"/>
              </a:spcBef>
              <a:spcAft>
                <a:spcPts val="0"/>
              </a:spcAft>
              <a:buSzPts val="1742"/>
              <a:buNone/>
              <a:defRPr sz="1741"/>
            </a:lvl7pPr>
            <a:lvl8pPr indent="-228600" lvl="7" marL="3657600" algn="l">
              <a:spcBef>
                <a:spcPts val="2322"/>
              </a:spcBef>
              <a:spcAft>
                <a:spcPts val="0"/>
              </a:spcAft>
              <a:buSzPts val="1742"/>
              <a:buNone/>
              <a:defRPr sz="1741"/>
            </a:lvl8pPr>
            <a:lvl9pPr indent="-228600" lvl="8" marL="4114800" algn="l">
              <a:spcBef>
                <a:spcPts val="2322"/>
              </a:spcBef>
              <a:spcAft>
                <a:spcPts val="2322"/>
              </a:spcAft>
              <a:buSzPts val="1742"/>
              <a:buNone/>
              <a:defRPr sz="1741"/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3499545" y="17007841"/>
            <a:ext cx="32937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42"/>
              <a:buNone/>
              <a:defRPr sz="1741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2pPr>
            <a:lvl3pPr lvl="2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3pPr>
            <a:lvl4pPr lvl="3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4pPr>
            <a:lvl5pPr lvl="4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5pPr>
            <a:lvl6pPr lvl="5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6pPr>
            <a:lvl7pPr lvl="6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7pPr>
            <a:lvl8pPr lvl="7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8pPr>
            <a:lvl9pPr lvl="8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514639" y="17007841"/>
            <a:ext cx="2367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742"/>
              <a:buNone/>
              <a:defRPr sz="1741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2pPr>
            <a:lvl3pPr lvl="2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3pPr>
            <a:lvl4pPr lvl="3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4pPr>
            <a:lvl5pPr lvl="4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5pPr>
            <a:lvl6pPr lvl="5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6pPr>
            <a:lvl7pPr lvl="6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7pPr>
            <a:lvl8pPr lvl="7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8pPr>
            <a:lvl9pPr lvl="8">
              <a:spcBef>
                <a:spcPts val="0"/>
              </a:spcBef>
              <a:spcAft>
                <a:spcPts val="0"/>
              </a:spcAft>
              <a:buSzPts val="1742"/>
              <a:buNone/>
              <a:defRPr sz="1741"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7410801" y="17007841"/>
            <a:ext cx="2367300" cy="2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1741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1741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1741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1741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1741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1741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1741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1741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1741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1" type="ftr"/>
          </p:nvPr>
        </p:nvSpPr>
        <p:spPr>
          <a:xfrm>
            <a:off x="3499545" y="17007841"/>
            <a:ext cx="32937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514639" y="17007841"/>
            <a:ext cx="2367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7410801" y="17007841"/>
            <a:ext cx="2367300" cy="2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924792" y="2378369"/>
            <a:ext cx="4406072" cy="6290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514639" y="4206240"/>
            <a:ext cx="9263501" cy="120700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1" type="ftr"/>
          </p:nvPr>
        </p:nvSpPr>
        <p:spPr>
          <a:xfrm>
            <a:off x="962493" y="14074482"/>
            <a:ext cx="3308022" cy="604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514639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7410801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ctrTitle"/>
          </p:nvPr>
        </p:nvSpPr>
        <p:spPr>
          <a:xfrm>
            <a:off x="771958" y="5669280"/>
            <a:ext cx="8748863" cy="3840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subTitle"/>
          </p:nvPr>
        </p:nvSpPr>
        <p:spPr>
          <a:xfrm>
            <a:off x="1543916" y="10241280"/>
            <a:ext cx="720494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1" type="ftr"/>
          </p:nvPr>
        </p:nvSpPr>
        <p:spPr>
          <a:xfrm>
            <a:off x="962493" y="14074482"/>
            <a:ext cx="3308022" cy="604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514639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7410801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924792" y="2378369"/>
            <a:ext cx="4406072" cy="6290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514639" y="4206240"/>
            <a:ext cx="4477359" cy="120700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5300781" y="4206240"/>
            <a:ext cx="4477359" cy="120700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1" type="ftr"/>
          </p:nvPr>
        </p:nvSpPr>
        <p:spPr>
          <a:xfrm>
            <a:off x="962493" y="14074482"/>
            <a:ext cx="3308022" cy="604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0" type="dt"/>
          </p:nvPr>
        </p:nvSpPr>
        <p:spPr>
          <a:xfrm>
            <a:off x="514639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410801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924792" y="2378369"/>
            <a:ext cx="4406072" cy="6290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1" type="ftr"/>
          </p:nvPr>
        </p:nvSpPr>
        <p:spPr>
          <a:xfrm>
            <a:off x="962493" y="14074482"/>
            <a:ext cx="3308022" cy="604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514639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9" name="Google Shape;89;p19"/>
          <p:cNvSpPr txBox="1"/>
          <p:nvPr>
            <p:ph idx="12" type="sldNum"/>
          </p:nvPr>
        </p:nvSpPr>
        <p:spPr>
          <a:xfrm>
            <a:off x="7410801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/>
          <p:nvPr>
            <p:ph idx="11" type="ftr"/>
          </p:nvPr>
        </p:nvSpPr>
        <p:spPr>
          <a:xfrm>
            <a:off x="962493" y="14074482"/>
            <a:ext cx="3308022" cy="604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92" name="Google Shape;92;p20"/>
          <p:cNvSpPr txBox="1"/>
          <p:nvPr>
            <p:ph idx="10" type="dt"/>
          </p:nvPr>
        </p:nvSpPr>
        <p:spPr>
          <a:xfrm>
            <a:off x="514639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93" name="Google Shape;93;p20"/>
          <p:cNvSpPr txBox="1"/>
          <p:nvPr>
            <p:ph idx="12" type="sldNum"/>
          </p:nvPr>
        </p:nvSpPr>
        <p:spPr>
          <a:xfrm>
            <a:off x="7410801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7647467"/>
            <a:ext cx="9585600" cy="29931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967"/>
              <a:buNone/>
              <a:defRPr sz="6966"/>
            </a:lvl1pPr>
            <a:lvl2pPr lvl="1" algn="ctr">
              <a:spcBef>
                <a:spcPts val="0"/>
              </a:spcBef>
              <a:spcAft>
                <a:spcPts val="0"/>
              </a:spcAft>
              <a:buSzPts val="6967"/>
              <a:buNone/>
              <a:defRPr sz="6966"/>
            </a:lvl2pPr>
            <a:lvl3pPr lvl="2" algn="ctr">
              <a:spcBef>
                <a:spcPts val="0"/>
              </a:spcBef>
              <a:spcAft>
                <a:spcPts val="0"/>
              </a:spcAft>
              <a:buSzPts val="6967"/>
              <a:buNone/>
              <a:defRPr sz="6966"/>
            </a:lvl3pPr>
            <a:lvl4pPr lvl="3" algn="ctr">
              <a:spcBef>
                <a:spcPts val="0"/>
              </a:spcBef>
              <a:spcAft>
                <a:spcPts val="0"/>
              </a:spcAft>
              <a:buSzPts val="6967"/>
              <a:buNone/>
              <a:defRPr sz="6966"/>
            </a:lvl4pPr>
            <a:lvl5pPr lvl="4" algn="ctr">
              <a:spcBef>
                <a:spcPts val="0"/>
              </a:spcBef>
              <a:spcAft>
                <a:spcPts val="0"/>
              </a:spcAft>
              <a:buSzPts val="6967"/>
              <a:buNone/>
              <a:defRPr sz="6966"/>
            </a:lvl5pPr>
            <a:lvl6pPr lvl="5" algn="ctr">
              <a:spcBef>
                <a:spcPts val="0"/>
              </a:spcBef>
              <a:spcAft>
                <a:spcPts val="0"/>
              </a:spcAft>
              <a:buSzPts val="6967"/>
              <a:buNone/>
              <a:defRPr sz="6966"/>
            </a:lvl6pPr>
            <a:lvl7pPr lvl="6" algn="ctr">
              <a:spcBef>
                <a:spcPts val="0"/>
              </a:spcBef>
              <a:spcAft>
                <a:spcPts val="0"/>
              </a:spcAft>
              <a:buSzPts val="6967"/>
              <a:buNone/>
              <a:defRPr sz="6966"/>
            </a:lvl7pPr>
            <a:lvl8pPr lvl="7" algn="ctr">
              <a:spcBef>
                <a:spcPts val="0"/>
              </a:spcBef>
              <a:spcAft>
                <a:spcPts val="0"/>
              </a:spcAft>
              <a:buSzPts val="6967"/>
              <a:buNone/>
              <a:defRPr sz="6966"/>
            </a:lvl8pPr>
            <a:lvl9pPr lvl="8" algn="ctr">
              <a:spcBef>
                <a:spcPts val="0"/>
              </a:spcBef>
              <a:spcAft>
                <a:spcPts val="0"/>
              </a:spcAft>
              <a:buSzPts val="6967"/>
              <a:buNone/>
              <a:defRPr sz="6966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buNone/>
              <a:defRPr sz="1935"/>
            </a:lvl1pPr>
            <a:lvl2pPr lvl="1">
              <a:buNone/>
              <a:defRPr sz="1935"/>
            </a:lvl2pPr>
            <a:lvl3pPr lvl="2">
              <a:buNone/>
              <a:defRPr sz="1935"/>
            </a:lvl3pPr>
            <a:lvl4pPr lvl="3">
              <a:buNone/>
              <a:defRPr sz="1935"/>
            </a:lvl4pPr>
            <a:lvl5pPr lvl="4">
              <a:buNone/>
              <a:defRPr sz="1935"/>
            </a:lvl5pPr>
            <a:lvl6pPr lvl="5">
              <a:buNone/>
              <a:defRPr sz="1935"/>
            </a:lvl6pPr>
            <a:lvl7pPr lvl="6">
              <a:buNone/>
              <a:defRPr sz="1935"/>
            </a:lvl7pPr>
            <a:lvl8pPr lvl="7">
              <a:buNone/>
              <a:defRPr sz="1935"/>
            </a:lvl8pPr>
            <a:lvl9pPr lvl="8">
              <a:buNone/>
              <a:defRPr sz="193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1582311"/>
            <a:ext cx="9585600" cy="2036400"/>
          </a:xfrm>
          <a:prstGeom prst="rect">
            <a:avLst/>
          </a:prstGeom>
        </p:spPr>
        <p:txBody>
          <a:bodyPr anchorCtr="0" anchor="t" bIns="176925" lIns="176925" spcFirstLastPara="1" rIns="176925" wrap="square" tIns="1769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1pPr>
            <a:lvl2pPr lvl="1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2pPr>
            <a:lvl3pPr lvl="2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3pPr>
            <a:lvl4pPr lvl="3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4pPr>
            <a:lvl5pPr lvl="4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5pPr>
            <a:lvl6pPr lvl="5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6pPr>
            <a:lvl7pPr lvl="6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7pPr>
            <a:lvl8pPr lvl="7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8pPr>
            <a:lvl9pPr lvl="8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4097689"/>
            <a:ext cx="9585600" cy="12147300"/>
          </a:xfrm>
          <a:prstGeom prst="rect">
            <a:avLst/>
          </a:prstGeom>
        </p:spPr>
        <p:txBody>
          <a:bodyPr anchorCtr="0" anchor="t" bIns="176925" lIns="176925" spcFirstLastPara="1" rIns="176925" wrap="square" tIns="176925">
            <a:normAutofit/>
          </a:bodyPr>
          <a:lstStyle>
            <a:lvl1pPr indent="-449791" lvl="0" marL="457200">
              <a:spcBef>
                <a:spcPts val="0"/>
              </a:spcBef>
              <a:spcAft>
                <a:spcPts val="0"/>
              </a:spcAft>
              <a:buSzPts val="3483"/>
              <a:buChar char="●"/>
              <a:defRPr sz="3483"/>
            </a:lvl1pPr>
            <a:lvl2pPr indent="-400638" lvl="1" marL="914400">
              <a:spcBef>
                <a:spcPts val="0"/>
              </a:spcBef>
              <a:spcAft>
                <a:spcPts val="0"/>
              </a:spcAft>
              <a:buSzPts val="2709"/>
              <a:buChar char="○"/>
              <a:defRPr sz="2709"/>
            </a:lvl2pPr>
            <a:lvl3pPr indent="-400638" lvl="2" marL="1371600">
              <a:spcBef>
                <a:spcPts val="0"/>
              </a:spcBef>
              <a:spcAft>
                <a:spcPts val="0"/>
              </a:spcAft>
              <a:buSzPts val="2709"/>
              <a:buChar char="■"/>
              <a:defRPr sz="2709"/>
            </a:lvl3pPr>
            <a:lvl4pPr indent="-400638" lvl="3" marL="1828800">
              <a:spcBef>
                <a:spcPts val="0"/>
              </a:spcBef>
              <a:spcAft>
                <a:spcPts val="0"/>
              </a:spcAft>
              <a:buSzPts val="2709"/>
              <a:buChar char="●"/>
              <a:defRPr sz="2709"/>
            </a:lvl4pPr>
            <a:lvl5pPr indent="-400637" lvl="4" marL="2286000">
              <a:spcBef>
                <a:spcPts val="0"/>
              </a:spcBef>
              <a:spcAft>
                <a:spcPts val="0"/>
              </a:spcAft>
              <a:buSzPts val="2709"/>
              <a:buChar char="○"/>
              <a:defRPr sz="2709"/>
            </a:lvl5pPr>
            <a:lvl6pPr indent="-400637" lvl="5" marL="2743200">
              <a:spcBef>
                <a:spcPts val="0"/>
              </a:spcBef>
              <a:spcAft>
                <a:spcPts val="0"/>
              </a:spcAft>
              <a:buSzPts val="2709"/>
              <a:buChar char="■"/>
              <a:defRPr sz="2709"/>
            </a:lvl6pPr>
            <a:lvl7pPr indent="-400637" lvl="6" marL="3200400">
              <a:spcBef>
                <a:spcPts val="0"/>
              </a:spcBef>
              <a:spcAft>
                <a:spcPts val="0"/>
              </a:spcAft>
              <a:buSzPts val="2709"/>
              <a:buChar char="●"/>
              <a:defRPr sz="2709"/>
            </a:lvl7pPr>
            <a:lvl8pPr indent="-400637" lvl="7" marL="3657600">
              <a:spcBef>
                <a:spcPts val="0"/>
              </a:spcBef>
              <a:spcAft>
                <a:spcPts val="0"/>
              </a:spcAft>
              <a:buSzPts val="2709"/>
              <a:buChar char="○"/>
              <a:defRPr sz="2709"/>
            </a:lvl8pPr>
            <a:lvl9pPr indent="-400637" lvl="8" marL="4114800">
              <a:spcBef>
                <a:spcPts val="0"/>
              </a:spcBef>
              <a:spcAft>
                <a:spcPts val="0"/>
              </a:spcAft>
              <a:buSzPts val="2709"/>
              <a:buChar char="■"/>
              <a:defRPr sz="2709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buNone/>
              <a:defRPr sz="1935"/>
            </a:lvl1pPr>
            <a:lvl2pPr lvl="1">
              <a:buNone/>
              <a:defRPr sz="1935"/>
            </a:lvl2pPr>
            <a:lvl3pPr lvl="2">
              <a:buNone/>
              <a:defRPr sz="1935"/>
            </a:lvl3pPr>
            <a:lvl4pPr lvl="3">
              <a:buNone/>
              <a:defRPr sz="1935"/>
            </a:lvl4pPr>
            <a:lvl5pPr lvl="4">
              <a:buNone/>
              <a:defRPr sz="1935"/>
            </a:lvl5pPr>
            <a:lvl6pPr lvl="5">
              <a:buNone/>
              <a:defRPr sz="1935"/>
            </a:lvl6pPr>
            <a:lvl7pPr lvl="6">
              <a:buNone/>
              <a:defRPr sz="1935"/>
            </a:lvl7pPr>
            <a:lvl8pPr lvl="7">
              <a:buNone/>
              <a:defRPr sz="1935"/>
            </a:lvl8pPr>
            <a:lvl9pPr lvl="8">
              <a:buNone/>
              <a:defRPr sz="193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1582311"/>
            <a:ext cx="9585600" cy="2036400"/>
          </a:xfrm>
          <a:prstGeom prst="rect">
            <a:avLst/>
          </a:prstGeom>
        </p:spPr>
        <p:txBody>
          <a:bodyPr anchorCtr="0" anchor="t" bIns="176925" lIns="176925" spcFirstLastPara="1" rIns="176925" wrap="square" tIns="1769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1pPr>
            <a:lvl2pPr lvl="1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2pPr>
            <a:lvl3pPr lvl="2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3pPr>
            <a:lvl4pPr lvl="3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4pPr>
            <a:lvl5pPr lvl="4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5pPr>
            <a:lvl6pPr lvl="5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6pPr>
            <a:lvl7pPr lvl="6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7pPr>
            <a:lvl8pPr lvl="7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8pPr>
            <a:lvl9pPr lvl="8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4097689"/>
            <a:ext cx="4500000" cy="12147300"/>
          </a:xfrm>
          <a:prstGeom prst="rect">
            <a:avLst/>
          </a:prstGeom>
        </p:spPr>
        <p:txBody>
          <a:bodyPr anchorCtr="0" anchor="t" bIns="176925" lIns="176925" spcFirstLastPara="1" rIns="176925" wrap="square" tIns="176925">
            <a:normAutofit/>
          </a:bodyPr>
          <a:lstStyle>
            <a:lvl1pPr indent="-400638" lvl="0" marL="457200">
              <a:spcBef>
                <a:spcPts val="0"/>
              </a:spcBef>
              <a:spcAft>
                <a:spcPts val="0"/>
              </a:spcAft>
              <a:buSzPts val="2709"/>
              <a:buChar char="●"/>
              <a:defRPr sz="2709"/>
            </a:lvl1pPr>
            <a:lvl2pPr indent="-376060" lvl="1" marL="914400">
              <a:spcBef>
                <a:spcPts val="0"/>
              </a:spcBef>
              <a:spcAft>
                <a:spcPts val="0"/>
              </a:spcAft>
              <a:buSzPts val="2322"/>
              <a:buChar char="○"/>
              <a:defRPr sz="2322"/>
            </a:lvl2pPr>
            <a:lvl3pPr indent="-376060" lvl="2" marL="1371600">
              <a:spcBef>
                <a:spcPts val="0"/>
              </a:spcBef>
              <a:spcAft>
                <a:spcPts val="0"/>
              </a:spcAft>
              <a:buSzPts val="2322"/>
              <a:buChar char="■"/>
              <a:defRPr sz="2322"/>
            </a:lvl3pPr>
            <a:lvl4pPr indent="-376060" lvl="3" marL="1828800">
              <a:spcBef>
                <a:spcPts val="0"/>
              </a:spcBef>
              <a:spcAft>
                <a:spcPts val="0"/>
              </a:spcAft>
              <a:buSzPts val="2322"/>
              <a:buChar char="●"/>
              <a:defRPr sz="2322"/>
            </a:lvl4pPr>
            <a:lvl5pPr indent="-376060" lvl="4" marL="2286000">
              <a:spcBef>
                <a:spcPts val="0"/>
              </a:spcBef>
              <a:spcAft>
                <a:spcPts val="0"/>
              </a:spcAft>
              <a:buSzPts val="2322"/>
              <a:buChar char="○"/>
              <a:defRPr sz="2322"/>
            </a:lvl5pPr>
            <a:lvl6pPr indent="-376060" lvl="5" marL="2743200">
              <a:spcBef>
                <a:spcPts val="0"/>
              </a:spcBef>
              <a:spcAft>
                <a:spcPts val="0"/>
              </a:spcAft>
              <a:buSzPts val="2322"/>
              <a:buChar char="■"/>
              <a:defRPr sz="2322"/>
            </a:lvl6pPr>
            <a:lvl7pPr indent="-376060" lvl="6" marL="3200400">
              <a:spcBef>
                <a:spcPts val="0"/>
              </a:spcBef>
              <a:spcAft>
                <a:spcPts val="0"/>
              </a:spcAft>
              <a:buSzPts val="2322"/>
              <a:buChar char="●"/>
              <a:defRPr sz="2322"/>
            </a:lvl7pPr>
            <a:lvl8pPr indent="-376061" lvl="7" marL="3657600">
              <a:spcBef>
                <a:spcPts val="0"/>
              </a:spcBef>
              <a:spcAft>
                <a:spcPts val="0"/>
              </a:spcAft>
              <a:buSzPts val="2322"/>
              <a:buChar char="○"/>
              <a:defRPr sz="2322"/>
            </a:lvl8pPr>
            <a:lvl9pPr indent="-376061" lvl="8" marL="4114800">
              <a:spcBef>
                <a:spcPts val="0"/>
              </a:spcBef>
              <a:spcAft>
                <a:spcPts val="0"/>
              </a:spcAft>
              <a:buSzPts val="2322"/>
              <a:buChar char="■"/>
              <a:defRPr sz="2322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4097689"/>
            <a:ext cx="4500000" cy="12147300"/>
          </a:xfrm>
          <a:prstGeom prst="rect">
            <a:avLst/>
          </a:prstGeom>
        </p:spPr>
        <p:txBody>
          <a:bodyPr anchorCtr="0" anchor="t" bIns="176925" lIns="176925" spcFirstLastPara="1" rIns="176925" wrap="square" tIns="176925">
            <a:normAutofit/>
          </a:bodyPr>
          <a:lstStyle>
            <a:lvl1pPr indent="-400638" lvl="0" marL="457200">
              <a:spcBef>
                <a:spcPts val="0"/>
              </a:spcBef>
              <a:spcAft>
                <a:spcPts val="0"/>
              </a:spcAft>
              <a:buSzPts val="2709"/>
              <a:buChar char="●"/>
              <a:defRPr sz="2709"/>
            </a:lvl1pPr>
            <a:lvl2pPr indent="-376060" lvl="1" marL="914400">
              <a:spcBef>
                <a:spcPts val="0"/>
              </a:spcBef>
              <a:spcAft>
                <a:spcPts val="0"/>
              </a:spcAft>
              <a:buSzPts val="2322"/>
              <a:buChar char="○"/>
              <a:defRPr sz="2322"/>
            </a:lvl2pPr>
            <a:lvl3pPr indent="-376060" lvl="2" marL="1371600">
              <a:spcBef>
                <a:spcPts val="0"/>
              </a:spcBef>
              <a:spcAft>
                <a:spcPts val="0"/>
              </a:spcAft>
              <a:buSzPts val="2322"/>
              <a:buChar char="■"/>
              <a:defRPr sz="2322"/>
            </a:lvl3pPr>
            <a:lvl4pPr indent="-376060" lvl="3" marL="1828800">
              <a:spcBef>
                <a:spcPts val="0"/>
              </a:spcBef>
              <a:spcAft>
                <a:spcPts val="0"/>
              </a:spcAft>
              <a:buSzPts val="2322"/>
              <a:buChar char="●"/>
              <a:defRPr sz="2322"/>
            </a:lvl4pPr>
            <a:lvl5pPr indent="-376060" lvl="4" marL="2286000">
              <a:spcBef>
                <a:spcPts val="0"/>
              </a:spcBef>
              <a:spcAft>
                <a:spcPts val="0"/>
              </a:spcAft>
              <a:buSzPts val="2322"/>
              <a:buChar char="○"/>
              <a:defRPr sz="2322"/>
            </a:lvl5pPr>
            <a:lvl6pPr indent="-376060" lvl="5" marL="2743200">
              <a:spcBef>
                <a:spcPts val="0"/>
              </a:spcBef>
              <a:spcAft>
                <a:spcPts val="0"/>
              </a:spcAft>
              <a:buSzPts val="2322"/>
              <a:buChar char="■"/>
              <a:defRPr sz="2322"/>
            </a:lvl6pPr>
            <a:lvl7pPr indent="-376060" lvl="6" marL="3200400">
              <a:spcBef>
                <a:spcPts val="0"/>
              </a:spcBef>
              <a:spcAft>
                <a:spcPts val="0"/>
              </a:spcAft>
              <a:buSzPts val="2322"/>
              <a:buChar char="●"/>
              <a:defRPr sz="2322"/>
            </a:lvl7pPr>
            <a:lvl8pPr indent="-376061" lvl="7" marL="3657600">
              <a:spcBef>
                <a:spcPts val="0"/>
              </a:spcBef>
              <a:spcAft>
                <a:spcPts val="0"/>
              </a:spcAft>
              <a:buSzPts val="2322"/>
              <a:buChar char="○"/>
              <a:defRPr sz="2322"/>
            </a:lvl8pPr>
            <a:lvl9pPr indent="-376061" lvl="8" marL="4114800">
              <a:spcBef>
                <a:spcPts val="0"/>
              </a:spcBef>
              <a:spcAft>
                <a:spcPts val="0"/>
              </a:spcAft>
              <a:buSzPts val="2322"/>
              <a:buChar char="■"/>
              <a:defRPr sz="2322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buNone/>
              <a:defRPr sz="1935"/>
            </a:lvl1pPr>
            <a:lvl2pPr lvl="1">
              <a:buNone/>
              <a:defRPr sz="1935"/>
            </a:lvl2pPr>
            <a:lvl3pPr lvl="2">
              <a:buNone/>
              <a:defRPr sz="1935"/>
            </a:lvl3pPr>
            <a:lvl4pPr lvl="3">
              <a:buNone/>
              <a:defRPr sz="1935"/>
            </a:lvl4pPr>
            <a:lvl5pPr lvl="4">
              <a:buNone/>
              <a:defRPr sz="1935"/>
            </a:lvl5pPr>
            <a:lvl6pPr lvl="5">
              <a:buNone/>
              <a:defRPr sz="1935"/>
            </a:lvl6pPr>
            <a:lvl7pPr lvl="6">
              <a:buNone/>
              <a:defRPr sz="1935"/>
            </a:lvl7pPr>
            <a:lvl8pPr lvl="7">
              <a:buNone/>
              <a:defRPr sz="1935"/>
            </a:lvl8pPr>
            <a:lvl9pPr lvl="8">
              <a:buNone/>
              <a:defRPr sz="193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1582311"/>
            <a:ext cx="9585600" cy="2036400"/>
          </a:xfrm>
          <a:prstGeom prst="rect">
            <a:avLst/>
          </a:prstGeom>
        </p:spPr>
        <p:txBody>
          <a:bodyPr anchorCtr="0" anchor="t" bIns="176925" lIns="176925" spcFirstLastPara="1" rIns="176925" wrap="square" tIns="1769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1pPr>
            <a:lvl2pPr lvl="1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2pPr>
            <a:lvl3pPr lvl="2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3pPr>
            <a:lvl4pPr lvl="3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4pPr>
            <a:lvl5pPr lvl="4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5pPr>
            <a:lvl6pPr lvl="5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6pPr>
            <a:lvl7pPr lvl="6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7pPr>
            <a:lvl8pPr lvl="7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8pPr>
            <a:lvl9pPr lvl="8">
              <a:spcBef>
                <a:spcPts val="0"/>
              </a:spcBef>
              <a:spcAft>
                <a:spcPts val="0"/>
              </a:spcAft>
              <a:buSzPts val="5419"/>
              <a:buNone/>
              <a:defRPr sz="5418"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buNone/>
              <a:defRPr sz="1935"/>
            </a:lvl1pPr>
            <a:lvl2pPr lvl="1">
              <a:buNone/>
              <a:defRPr sz="1935"/>
            </a:lvl2pPr>
            <a:lvl3pPr lvl="2">
              <a:buNone/>
              <a:defRPr sz="1935"/>
            </a:lvl3pPr>
            <a:lvl4pPr lvl="3">
              <a:buNone/>
              <a:defRPr sz="1935"/>
            </a:lvl4pPr>
            <a:lvl5pPr lvl="4">
              <a:buNone/>
              <a:defRPr sz="1935"/>
            </a:lvl5pPr>
            <a:lvl6pPr lvl="5">
              <a:buNone/>
              <a:defRPr sz="1935"/>
            </a:lvl6pPr>
            <a:lvl7pPr lvl="6">
              <a:buNone/>
              <a:defRPr sz="1935"/>
            </a:lvl7pPr>
            <a:lvl8pPr lvl="7">
              <a:buNone/>
              <a:defRPr sz="1935"/>
            </a:lvl8pPr>
            <a:lvl9pPr lvl="8">
              <a:buNone/>
              <a:defRPr sz="193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975467"/>
            <a:ext cx="3159000" cy="2686800"/>
          </a:xfrm>
          <a:prstGeom prst="rect">
            <a:avLst/>
          </a:prstGeom>
        </p:spPr>
        <p:txBody>
          <a:bodyPr anchorCtr="0" anchor="b" bIns="176925" lIns="176925" spcFirstLastPara="1" rIns="176925" wrap="square" tIns="1769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644"/>
              <a:buNone/>
              <a:defRPr sz="4644"/>
            </a:lvl1pPr>
            <a:lvl2pPr lvl="1">
              <a:spcBef>
                <a:spcPts val="0"/>
              </a:spcBef>
              <a:spcAft>
                <a:spcPts val="0"/>
              </a:spcAft>
              <a:buSzPts val="4644"/>
              <a:buNone/>
              <a:defRPr sz="4644"/>
            </a:lvl2pPr>
            <a:lvl3pPr lvl="2">
              <a:spcBef>
                <a:spcPts val="0"/>
              </a:spcBef>
              <a:spcAft>
                <a:spcPts val="0"/>
              </a:spcAft>
              <a:buSzPts val="4644"/>
              <a:buNone/>
              <a:defRPr sz="4644"/>
            </a:lvl3pPr>
            <a:lvl4pPr lvl="3">
              <a:spcBef>
                <a:spcPts val="0"/>
              </a:spcBef>
              <a:spcAft>
                <a:spcPts val="0"/>
              </a:spcAft>
              <a:buSzPts val="4644"/>
              <a:buNone/>
              <a:defRPr sz="4644"/>
            </a:lvl4pPr>
            <a:lvl5pPr lvl="4">
              <a:spcBef>
                <a:spcPts val="0"/>
              </a:spcBef>
              <a:spcAft>
                <a:spcPts val="0"/>
              </a:spcAft>
              <a:buSzPts val="4644"/>
              <a:buNone/>
              <a:defRPr sz="4644"/>
            </a:lvl5pPr>
            <a:lvl6pPr lvl="5">
              <a:spcBef>
                <a:spcPts val="0"/>
              </a:spcBef>
              <a:spcAft>
                <a:spcPts val="0"/>
              </a:spcAft>
              <a:buSzPts val="4644"/>
              <a:buNone/>
              <a:defRPr sz="4644"/>
            </a:lvl6pPr>
            <a:lvl7pPr lvl="6">
              <a:spcBef>
                <a:spcPts val="0"/>
              </a:spcBef>
              <a:spcAft>
                <a:spcPts val="0"/>
              </a:spcAft>
              <a:buSzPts val="4644"/>
              <a:buNone/>
              <a:defRPr sz="4644"/>
            </a:lvl7pPr>
            <a:lvl8pPr lvl="7">
              <a:spcBef>
                <a:spcPts val="0"/>
              </a:spcBef>
              <a:spcAft>
                <a:spcPts val="0"/>
              </a:spcAft>
              <a:buSzPts val="4644"/>
              <a:buNone/>
              <a:defRPr sz="4644"/>
            </a:lvl8pPr>
            <a:lvl9pPr lvl="8">
              <a:spcBef>
                <a:spcPts val="0"/>
              </a:spcBef>
              <a:spcAft>
                <a:spcPts val="0"/>
              </a:spcAft>
              <a:buSzPts val="4644"/>
              <a:buNone/>
              <a:defRPr sz="4644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4940800"/>
            <a:ext cx="3159000" cy="11304600"/>
          </a:xfrm>
          <a:prstGeom prst="rect">
            <a:avLst/>
          </a:prstGeom>
        </p:spPr>
        <p:txBody>
          <a:bodyPr anchorCtr="0" anchor="t" bIns="176925" lIns="176925" spcFirstLastPara="1" rIns="176925" wrap="square" tIns="176925">
            <a:normAutofit/>
          </a:bodyPr>
          <a:lstStyle>
            <a:lvl1pPr indent="-376060" lvl="0" marL="457200">
              <a:spcBef>
                <a:spcPts val="0"/>
              </a:spcBef>
              <a:spcAft>
                <a:spcPts val="0"/>
              </a:spcAft>
              <a:buSzPts val="2322"/>
              <a:buChar char="●"/>
              <a:defRPr sz="2322"/>
            </a:lvl1pPr>
            <a:lvl2pPr indent="-376060" lvl="1" marL="914400">
              <a:spcBef>
                <a:spcPts val="0"/>
              </a:spcBef>
              <a:spcAft>
                <a:spcPts val="0"/>
              </a:spcAft>
              <a:buSzPts val="2322"/>
              <a:buChar char="○"/>
              <a:defRPr sz="2322"/>
            </a:lvl2pPr>
            <a:lvl3pPr indent="-376060" lvl="2" marL="1371600">
              <a:spcBef>
                <a:spcPts val="0"/>
              </a:spcBef>
              <a:spcAft>
                <a:spcPts val="0"/>
              </a:spcAft>
              <a:buSzPts val="2322"/>
              <a:buChar char="■"/>
              <a:defRPr sz="2322"/>
            </a:lvl3pPr>
            <a:lvl4pPr indent="-376060" lvl="3" marL="1828800">
              <a:spcBef>
                <a:spcPts val="0"/>
              </a:spcBef>
              <a:spcAft>
                <a:spcPts val="0"/>
              </a:spcAft>
              <a:buSzPts val="2322"/>
              <a:buChar char="●"/>
              <a:defRPr sz="2322"/>
            </a:lvl4pPr>
            <a:lvl5pPr indent="-376060" lvl="4" marL="2286000">
              <a:spcBef>
                <a:spcPts val="0"/>
              </a:spcBef>
              <a:spcAft>
                <a:spcPts val="0"/>
              </a:spcAft>
              <a:buSzPts val="2322"/>
              <a:buChar char="○"/>
              <a:defRPr sz="2322"/>
            </a:lvl5pPr>
            <a:lvl6pPr indent="-376060" lvl="5" marL="2743200">
              <a:spcBef>
                <a:spcPts val="0"/>
              </a:spcBef>
              <a:spcAft>
                <a:spcPts val="0"/>
              </a:spcAft>
              <a:buSzPts val="2322"/>
              <a:buChar char="■"/>
              <a:defRPr sz="2322"/>
            </a:lvl6pPr>
            <a:lvl7pPr indent="-376060" lvl="6" marL="3200400">
              <a:spcBef>
                <a:spcPts val="0"/>
              </a:spcBef>
              <a:spcAft>
                <a:spcPts val="0"/>
              </a:spcAft>
              <a:buSzPts val="2322"/>
              <a:buChar char="●"/>
              <a:defRPr sz="2322"/>
            </a:lvl7pPr>
            <a:lvl8pPr indent="-376061" lvl="7" marL="3657600">
              <a:spcBef>
                <a:spcPts val="0"/>
              </a:spcBef>
              <a:spcAft>
                <a:spcPts val="0"/>
              </a:spcAft>
              <a:buSzPts val="2322"/>
              <a:buChar char="○"/>
              <a:defRPr sz="2322"/>
            </a:lvl8pPr>
            <a:lvl9pPr indent="-376061" lvl="8" marL="4114800">
              <a:spcBef>
                <a:spcPts val="0"/>
              </a:spcBef>
              <a:spcAft>
                <a:spcPts val="0"/>
              </a:spcAft>
              <a:buSzPts val="2322"/>
              <a:buChar char="■"/>
              <a:defRPr sz="2322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buNone/>
              <a:defRPr sz="1935"/>
            </a:lvl1pPr>
            <a:lvl2pPr lvl="1">
              <a:buNone/>
              <a:defRPr sz="1935"/>
            </a:lvl2pPr>
            <a:lvl3pPr lvl="2">
              <a:buNone/>
              <a:defRPr sz="1935"/>
            </a:lvl3pPr>
            <a:lvl4pPr lvl="3">
              <a:buNone/>
              <a:defRPr sz="1935"/>
            </a:lvl4pPr>
            <a:lvl5pPr lvl="4">
              <a:buNone/>
              <a:defRPr sz="1935"/>
            </a:lvl5pPr>
            <a:lvl6pPr lvl="5">
              <a:buNone/>
              <a:defRPr sz="1935"/>
            </a:lvl6pPr>
            <a:lvl7pPr lvl="6">
              <a:buNone/>
              <a:defRPr sz="1935"/>
            </a:lvl7pPr>
            <a:lvl8pPr lvl="7">
              <a:buNone/>
              <a:defRPr sz="1935"/>
            </a:lvl8pPr>
            <a:lvl9pPr lvl="8">
              <a:buNone/>
              <a:defRPr sz="193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1600533"/>
            <a:ext cx="7163700" cy="145452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289"/>
              <a:buNone/>
              <a:defRPr sz="9288"/>
            </a:lvl1pPr>
            <a:lvl2pPr lvl="1">
              <a:spcBef>
                <a:spcPts val="0"/>
              </a:spcBef>
              <a:spcAft>
                <a:spcPts val="0"/>
              </a:spcAft>
              <a:buSzPts val="9289"/>
              <a:buNone/>
              <a:defRPr sz="9288"/>
            </a:lvl2pPr>
            <a:lvl3pPr lvl="2">
              <a:spcBef>
                <a:spcPts val="0"/>
              </a:spcBef>
              <a:spcAft>
                <a:spcPts val="0"/>
              </a:spcAft>
              <a:buSzPts val="9289"/>
              <a:buNone/>
              <a:defRPr sz="9288"/>
            </a:lvl3pPr>
            <a:lvl4pPr lvl="3">
              <a:spcBef>
                <a:spcPts val="0"/>
              </a:spcBef>
              <a:spcAft>
                <a:spcPts val="0"/>
              </a:spcAft>
              <a:buSzPts val="9289"/>
              <a:buNone/>
              <a:defRPr sz="9288"/>
            </a:lvl4pPr>
            <a:lvl5pPr lvl="4">
              <a:spcBef>
                <a:spcPts val="0"/>
              </a:spcBef>
              <a:spcAft>
                <a:spcPts val="0"/>
              </a:spcAft>
              <a:buSzPts val="9289"/>
              <a:buNone/>
              <a:defRPr sz="9288"/>
            </a:lvl5pPr>
            <a:lvl6pPr lvl="5">
              <a:spcBef>
                <a:spcPts val="0"/>
              </a:spcBef>
              <a:spcAft>
                <a:spcPts val="0"/>
              </a:spcAft>
              <a:buSzPts val="9289"/>
              <a:buNone/>
              <a:defRPr sz="9288"/>
            </a:lvl6pPr>
            <a:lvl7pPr lvl="6">
              <a:spcBef>
                <a:spcPts val="0"/>
              </a:spcBef>
              <a:spcAft>
                <a:spcPts val="0"/>
              </a:spcAft>
              <a:buSzPts val="9289"/>
              <a:buNone/>
              <a:defRPr sz="9288"/>
            </a:lvl7pPr>
            <a:lvl8pPr lvl="7">
              <a:spcBef>
                <a:spcPts val="0"/>
              </a:spcBef>
              <a:spcAft>
                <a:spcPts val="0"/>
              </a:spcAft>
              <a:buSzPts val="9289"/>
              <a:buNone/>
              <a:defRPr sz="9288"/>
            </a:lvl8pPr>
            <a:lvl9pPr lvl="8">
              <a:spcBef>
                <a:spcPts val="0"/>
              </a:spcBef>
              <a:spcAft>
                <a:spcPts val="0"/>
              </a:spcAft>
              <a:buSzPts val="9289"/>
              <a:buNone/>
              <a:defRPr sz="9288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buNone/>
              <a:defRPr sz="1935"/>
            </a:lvl1pPr>
            <a:lvl2pPr lvl="1">
              <a:buNone/>
              <a:defRPr sz="1935"/>
            </a:lvl2pPr>
            <a:lvl3pPr lvl="2">
              <a:buNone/>
              <a:defRPr sz="1935"/>
            </a:lvl3pPr>
            <a:lvl4pPr lvl="3">
              <a:buNone/>
              <a:defRPr sz="1935"/>
            </a:lvl4pPr>
            <a:lvl5pPr lvl="4">
              <a:buNone/>
              <a:defRPr sz="1935"/>
            </a:lvl5pPr>
            <a:lvl6pPr lvl="5">
              <a:buNone/>
              <a:defRPr sz="1935"/>
            </a:lvl6pPr>
            <a:lvl7pPr lvl="6">
              <a:buNone/>
              <a:defRPr sz="1935"/>
            </a:lvl7pPr>
            <a:lvl8pPr lvl="7">
              <a:buNone/>
              <a:defRPr sz="1935"/>
            </a:lvl8pPr>
            <a:lvl9pPr lvl="8">
              <a:buNone/>
              <a:defRPr sz="193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444"/>
            <a:ext cx="5143500" cy="1828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76925" lIns="176925" spcFirstLastPara="1" rIns="176925" wrap="square" tIns="176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4384622"/>
            <a:ext cx="4550700" cy="5270400"/>
          </a:xfrm>
          <a:prstGeom prst="rect">
            <a:avLst/>
          </a:prstGeom>
        </p:spPr>
        <p:txBody>
          <a:bodyPr anchorCtr="0" anchor="b" bIns="176925" lIns="176925" spcFirstLastPara="1" rIns="176925" wrap="square" tIns="1769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128"/>
              <a:buNone/>
              <a:defRPr sz="8127"/>
            </a:lvl1pPr>
            <a:lvl2pPr lvl="1" algn="ctr">
              <a:spcBef>
                <a:spcPts val="0"/>
              </a:spcBef>
              <a:spcAft>
                <a:spcPts val="0"/>
              </a:spcAft>
              <a:buSzPts val="8128"/>
              <a:buNone/>
              <a:defRPr sz="8127"/>
            </a:lvl2pPr>
            <a:lvl3pPr lvl="2" algn="ctr">
              <a:spcBef>
                <a:spcPts val="0"/>
              </a:spcBef>
              <a:spcAft>
                <a:spcPts val="0"/>
              </a:spcAft>
              <a:buSzPts val="8128"/>
              <a:buNone/>
              <a:defRPr sz="8127"/>
            </a:lvl3pPr>
            <a:lvl4pPr lvl="3" algn="ctr">
              <a:spcBef>
                <a:spcPts val="0"/>
              </a:spcBef>
              <a:spcAft>
                <a:spcPts val="0"/>
              </a:spcAft>
              <a:buSzPts val="8128"/>
              <a:buNone/>
              <a:defRPr sz="8127"/>
            </a:lvl4pPr>
            <a:lvl5pPr lvl="4" algn="ctr">
              <a:spcBef>
                <a:spcPts val="0"/>
              </a:spcBef>
              <a:spcAft>
                <a:spcPts val="0"/>
              </a:spcAft>
              <a:buSzPts val="8128"/>
              <a:buNone/>
              <a:defRPr sz="8127"/>
            </a:lvl5pPr>
            <a:lvl6pPr lvl="5" algn="ctr">
              <a:spcBef>
                <a:spcPts val="0"/>
              </a:spcBef>
              <a:spcAft>
                <a:spcPts val="0"/>
              </a:spcAft>
              <a:buSzPts val="8128"/>
              <a:buNone/>
              <a:defRPr sz="8127"/>
            </a:lvl6pPr>
            <a:lvl7pPr lvl="6" algn="ctr">
              <a:spcBef>
                <a:spcPts val="0"/>
              </a:spcBef>
              <a:spcAft>
                <a:spcPts val="0"/>
              </a:spcAft>
              <a:buSzPts val="8128"/>
              <a:buNone/>
              <a:defRPr sz="8127"/>
            </a:lvl7pPr>
            <a:lvl8pPr lvl="7" algn="ctr">
              <a:spcBef>
                <a:spcPts val="0"/>
              </a:spcBef>
              <a:spcAft>
                <a:spcPts val="0"/>
              </a:spcAft>
              <a:buSzPts val="8128"/>
              <a:buNone/>
              <a:defRPr sz="8127"/>
            </a:lvl8pPr>
            <a:lvl9pPr lvl="8" algn="ctr">
              <a:spcBef>
                <a:spcPts val="0"/>
              </a:spcBef>
              <a:spcAft>
                <a:spcPts val="0"/>
              </a:spcAft>
              <a:buSzPts val="8128"/>
              <a:buNone/>
              <a:defRPr sz="8127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9966489"/>
            <a:ext cx="4550700" cy="4391400"/>
          </a:xfrm>
          <a:prstGeom prst="rect">
            <a:avLst/>
          </a:prstGeom>
        </p:spPr>
        <p:txBody>
          <a:bodyPr anchorCtr="0" anchor="t" bIns="176925" lIns="176925" spcFirstLastPara="1" rIns="176925" wrap="square" tIns="1769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64"/>
              <a:buNone/>
              <a:defRPr sz="406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64"/>
              <a:buNone/>
              <a:defRPr sz="406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64"/>
              <a:buNone/>
              <a:defRPr sz="406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64"/>
              <a:buNone/>
              <a:defRPr sz="406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64"/>
              <a:buNone/>
              <a:defRPr sz="406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64"/>
              <a:buNone/>
              <a:defRPr sz="406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64"/>
              <a:buNone/>
              <a:defRPr sz="406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64"/>
              <a:buNone/>
              <a:defRPr sz="406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64"/>
              <a:buNone/>
              <a:defRPr sz="4063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2574489"/>
            <a:ext cx="4316700" cy="131382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indent="-449791" lvl="0" marL="457200">
              <a:spcBef>
                <a:spcPts val="0"/>
              </a:spcBef>
              <a:spcAft>
                <a:spcPts val="0"/>
              </a:spcAft>
              <a:buSzPts val="3483"/>
              <a:buChar char="●"/>
              <a:defRPr sz="3483"/>
            </a:lvl1pPr>
            <a:lvl2pPr indent="-400638" lvl="1" marL="914400">
              <a:spcBef>
                <a:spcPts val="0"/>
              </a:spcBef>
              <a:spcAft>
                <a:spcPts val="0"/>
              </a:spcAft>
              <a:buSzPts val="2709"/>
              <a:buChar char="○"/>
              <a:defRPr sz="2709"/>
            </a:lvl2pPr>
            <a:lvl3pPr indent="-400638" lvl="2" marL="1371600">
              <a:spcBef>
                <a:spcPts val="0"/>
              </a:spcBef>
              <a:spcAft>
                <a:spcPts val="0"/>
              </a:spcAft>
              <a:buSzPts val="2709"/>
              <a:buChar char="■"/>
              <a:defRPr sz="2709"/>
            </a:lvl3pPr>
            <a:lvl4pPr indent="-400638" lvl="3" marL="1828800">
              <a:spcBef>
                <a:spcPts val="0"/>
              </a:spcBef>
              <a:spcAft>
                <a:spcPts val="0"/>
              </a:spcAft>
              <a:buSzPts val="2709"/>
              <a:buChar char="●"/>
              <a:defRPr sz="2709"/>
            </a:lvl4pPr>
            <a:lvl5pPr indent="-400637" lvl="4" marL="2286000">
              <a:spcBef>
                <a:spcPts val="0"/>
              </a:spcBef>
              <a:spcAft>
                <a:spcPts val="0"/>
              </a:spcAft>
              <a:buSzPts val="2709"/>
              <a:buChar char="○"/>
              <a:defRPr sz="2709"/>
            </a:lvl5pPr>
            <a:lvl6pPr indent="-400637" lvl="5" marL="2743200">
              <a:spcBef>
                <a:spcPts val="0"/>
              </a:spcBef>
              <a:spcAft>
                <a:spcPts val="0"/>
              </a:spcAft>
              <a:buSzPts val="2709"/>
              <a:buChar char="■"/>
              <a:defRPr sz="2709"/>
            </a:lvl6pPr>
            <a:lvl7pPr indent="-400637" lvl="6" marL="3200400">
              <a:spcBef>
                <a:spcPts val="0"/>
              </a:spcBef>
              <a:spcAft>
                <a:spcPts val="0"/>
              </a:spcAft>
              <a:buSzPts val="2709"/>
              <a:buChar char="●"/>
              <a:defRPr sz="2709"/>
            </a:lvl7pPr>
            <a:lvl8pPr indent="-400637" lvl="7" marL="3657600">
              <a:spcBef>
                <a:spcPts val="0"/>
              </a:spcBef>
              <a:spcAft>
                <a:spcPts val="0"/>
              </a:spcAft>
              <a:buSzPts val="2709"/>
              <a:buChar char="○"/>
              <a:defRPr sz="2709"/>
            </a:lvl8pPr>
            <a:lvl9pPr indent="-400637" lvl="8" marL="4114800">
              <a:spcBef>
                <a:spcPts val="0"/>
              </a:spcBef>
              <a:spcAft>
                <a:spcPts val="0"/>
              </a:spcAft>
              <a:buSzPts val="2709"/>
              <a:buChar char="■"/>
              <a:defRPr sz="2709"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buNone/>
              <a:defRPr sz="1935"/>
            </a:lvl1pPr>
            <a:lvl2pPr lvl="1">
              <a:buNone/>
              <a:defRPr sz="1935"/>
            </a:lvl2pPr>
            <a:lvl3pPr lvl="2">
              <a:buNone/>
              <a:defRPr sz="1935"/>
            </a:lvl3pPr>
            <a:lvl4pPr lvl="3">
              <a:buNone/>
              <a:defRPr sz="1935"/>
            </a:lvl4pPr>
            <a:lvl5pPr lvl="4">
              <a:buNone/>
              <a:defRPr sz="1935"/>
            </a:lvl5pPr>
            <a:lvl6pPr lvl="5">
              <a:buNone/>
              <a:defRPr sz="1935"/>
            </a:lvl6pPr>
            <a:lvl7pPr lvl="6">
              <a:buNone/>
              <a:defRPr sz="1935"/>
            </a:lvl7pPr>
            <a:lvl8pPr lvl="7">
              <a:buNone/>
              <a:defRPr sz="1935"/>
            </a:lvl8pPr>
            <a:lvl9pPr lvl="8">
              <a:buNone/>
              <a:defRPr sz="193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15042044"/>
            <a:ext cx="6748800" cy="21516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83"/>
              <a:buNone/>
              <a:defRPr sz="3483"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>
              <a:buNone/>
              <a:defRPr sz="1935"/>
            </a:lvl1pPr>
            <a:lvl2pPr lvl="1">
              <a:buNone/>
              <a:defRPr sz="1935"/>
            </a:lvl2pPr>
            <a:lvl3pPr lvl="2">
              <a:buNone/>
              <a:defRPr sz="1935"/>
            </a:lvl3pPr>
            <a:lvl4pPr lvl="3">
              <a:buNone/>
              <a:defRPr sz="1935"/>
            </a:lvl4pPr>
            <a:lvl5pPr lvl="4">
              <a:buNone/>
              <a:defRPr sz="1935"/>
            </a:lvl5pPr>
            <a:lvl6pPr lvl="5">
              <a:buNone/>
              <a:defRPr sz="1935"/>
            </a:lvl6pPr>
            <a:lvl7pPr lvl="6">
              <a:buNone/>
              <a:defRPr sz="1935"/>
            </a:lvl7pPr>
            <a:lvl8pPr lvl="7">
              <a:buNone/>
              <a:defRPr sz="1935"/>
            </a:lvl8pPr>
            <a:lvl9pPr lvl="8">
              <a:buNone/>
              <a:defRPr sz="193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1582311"/>
            <a:ext cx="9585600" cy="20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6925" lIns="176925" spcFirstLastPara="1" rIns="176925" wrap="square" tIns="1769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19"/>
              <a:buNone/>
              <a:defRPr sz="5418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19"/>
              <a:buNone/>
              <a:defRPr sz="5418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19"/>
              <a:buNone/>
              <a:defRPr sz="5418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19"/>
              <a:buNone/>
              <a:defRPr sz="5418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19"/>
              <a:buNone/>
              <a:defRPr sz="5418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19"/>
              <a:buNone/>
              <a:defRPr sz="5418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19"/>
              <a:buNone/>
              <a:defRPr sz="5418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19"/>
              <a:buNone/>
              <a:defRPr sz="5418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19"/>
              <a:buNone/>
              <a:defRPr sz="5418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4097689"/>
            <a:ext cx="9585600" cy="121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6925" lIns="176925" spcFirstLastPara="1" rIns="176925" wrap="square" tIns="176925">
            <a:normAutofit/>
          </a:bodyPr>
          <a:lstStyle>
            <a:lvl1pPr indent="-449791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83"/>
              <a:buChar char="●"/>
              <a:defRPr sz="3483">
                <a:solidFill>
                  <a:schemeClr val="dk2"/>
                </a:solidFill>
              </a:defRPr>
            </a:lvl1pPr>
            <a:lvl2pPr indent="-400638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9"/>
              <a:buChar char="○"/>
              <a:defRPr sz="2709">
                <a:solidFill>
                  <a:schemeClr val="dk2"/>
                </a:solidFill>
              </a:defRPr>
            </a:lvl2pPr>
            <a:lvl3pPr indent="-400638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9"/>
              <a:buChar char="■"/>
              <a:defRPr sz="2709">
                <a:solidFill>
                  <a:schemeClr val="dk2"/>
                </a:solidFill>
              </a:defRPr>
            </a:lvl3pPr>
            <a:lvl4pPr indent="-400638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9"/>
              <a:buChar char="●"/>
              <a:defRPr sz="2709">
                <a:solidFill>
                  <a:schemeClr val="dk2"/>
                </a:solidFill>
              </a:defRPr>
            </a:lvl4pPr>
            <a:lvl5pPr indent="-400637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9"/>
              <a:buChar char="○"/>
              <a:defRPr sz="2709">
                <a:solidFill>
                  <a:schemeClr val="dk2"/>
                </a:solidFill>
              </a:defRPr>
            </a:lvl5pPr>
            <a:lvl6pPr indent="-400637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9"/>
              <a:buChar char="■"/>
              <a:defRPr sz="2709">
                <a:solidFill>
                  <a:schemeClr val="dk2"/>
                </a:solidFill>
              </a:defRPr>
            </a:lvl6pPr>
            <a:lvl7pPr indent="-400637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9"/>
              <a:buChar char="●"/>
              <a:defRPr sz="2709">
                <a:solidFill>
                  <a:schemeClr val="dk2"/>
                </a:solidFill>
              </a:defRPr>
            </a:lvl7pPr>
            <a:lvl8pPr indent="-400637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9"/>
              <a:buChar char="○"/>
              <a:defRPr sz="2709">
                <a:solidFill>
                  <a:schemeClr val="dk2"/>
                </a:solidFill>
              </a:defRPr>
            </a:lvl8pPr>
            <a:lvl9pPr indent="-400637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9"/>
              <a:buChar char="■"/>
              <a:defRPr sz="2709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6925" lIns="176925" spcFirstLastPara="1" rIns="176925" wrap="square" tIns="176925">
            <a:normAutofit/>
          </a:bodyPr>
          <a:lstStyle>
            <a:lvl1pPr lvl="0" algn="r">
              <a:buNone/>
              <a:defRPr sz="1935">
                <a:solidFill>
                  <a:schemeClr val="dk2"/>
                </a:solidFill>
              </a:defRPr>
            </a:lvl1pPr>
            <a:lvl2pPr lvl="1" algn="r">
              <a:buNone/>
              <a:defRPr sz="1935">
                <a:solidFill>
                  <a:schemeClr val="dk2"/>
                </a:solidFill>
              </a:defRPr>
            </a:lvl2pPr>
            <a:lvl3pPr lvl="2" algn="r">
              <a:buNone/>
              <a:defRPr sz="1935">
                <a:solidFill>
                  <a:schemeClr val="dk2"/>
                </a:solidFill>
              </a:defRPr>
            </a:lvl3pPr>
            <a:lvl4pPr lvl="3" algn="r">
              <a:buNone/>
              <a:defRPr sz="1935">
                <a:solidFill>
                  <a:schemeClr val="dk2"/>
                </a:solidFill>
              </a:defRPr>
            </a:lvl4pPr>
            <a:lvl5pPr lvl="4" algn="r">
              <a:buNone/>
              <a:defRPr sz="1935">
                <a:solidFill>
                  <a:schemeClr val="dk2"/>
                </a:solidFill>
              </a:defRPr>
            </a:lvl5pPr>
            <a:lvl6pPr lvl="5" algn="r">
              <a:buNone/>
              <a:defRPr sz="1935">
                <a:solidFill>
                  <a:schemeClr val="dk2"/>
                </a:solidFill>
              </a:defRPr>
            </a:lvl6pPr>
            <a:lvl7pPr lvl="6" algn="r">
              <a:buNone/>
              <a:defRPr sz="1935">
                <a:solidFill>
                  <a:schemeClr val="dk2"/>
                </a:solidFill>
              </a:defRPr>
            </a:lvl7pPr>
            <a:lvl8pPr lvl="7" algn="r">
              <a:buNone/>
              <a:defRPr sz="1935">
                <a:solidFill>
                  <a:schemeClr val="dk2"/>
                </a:solidFill>
              </a:defRPr>
            </a:lvl8pPr>
            <a:lvl9pPr lvl="8" algn="r">
              <a:buNone/>
              <a:defRPr sz="1935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924792" y="2378369"/>
            <a:ext cx="4406072" cy="6290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514639" y="4206240"/>
            <a:ext cx="9263501" cy="120700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1" type="ftr"/>
          </p:nvPr>
        </p:nvSpPr>
        <p:spPr>
          <a:xfrm>
            <a:off x="962493" y="14074482"/>
            <a:ext cx="3308022" cy="604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64" name="Google Shape;64;p15"/>
          <p:cNvSpPr txBox="1"/>
          <p:nvPr>
            <p:ph idx="10" type="dt"/>
          </p:nvPr>
        </p:nvSpPr>
        <p:spPr>
          <a:xfrm>
            <a:off x="514639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 sz="16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410801" y="17007841"/>
            <a:ext cx="236733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1600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1600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1600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1600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1600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1600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1600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16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/>
          <p:nvPr/>
        </p:nvSpPr>
        <p:spPr>
          <a:xfrm>
            <a:off x="0" y="0"/>
            <a:ext cx="10290931" cy="18284285"/>
          </a:xfrm>
          <a:custGeom>
            <a:rect b="b" l="l" r="r" t="t"/>
            <a:pathLst>
              <a:path extrusionOk="0" h="11609070" w="11308715">
                <a:moveTo>
                  <a:pt x="0" y="11608484"/>
                </a:moveTo>
                <a:lnTo>
                  <a:pt x="11308556" y="11608484"/>
                </a:lnTo>
                <a:lnTo>
                  <a:pt x="11308556" y="0"/>
                </a:lnTo>
                <a:lnTo>
                  <a:pt x="0" y="0"/>
                </a:lnTo>
                <a:lnTo>
                  <a:pt x="0" y="11608484"/>
                </a:lnTo>
                <a:close/>
              </a:path>
            </a:pathLst>
          </a:custGeom>
          <a:solidFill>
            <a:srgbClr val="6B073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pic>
        <p:nvPicPr>
          <p:cNvPr id="99" name="Google Shape;99;p21" title="iN_outubro_rosa2025_convite_1080x1920px_grafismo0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193"/>
            <a:ext cx="10287002" cy="9644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56581" y="2461630"/>
            <a:ext cx="4835334" cy="837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1"/>
          <p:cNvSpPr/>
          <p:nvPr/>
        </p:nvSpPr>
        <p:spPr>
          <a:xfrm>
            <a:off x="0" y="10560238"/>
            <a:ext cx="10290931" cy="3011753"/>
          </a:xfrm>
          <a:custGeom>
            <a:rect b="b" l="l" r="r" t="t"/>
            <a:pathLst>
              <a:path extrusionOk="0" h="3309619" w="11308715">
                <a:moveTo>
                  <a:pt x="0" y="0"/>
                </a:moveTo>
                <a:lnTo>
                  <a:pt x="0" y="3309574"/>
                </a:lnTo>
                <a:lnTo>
                  <a:pt x="11308556" y="3309574"/>
                </a:lnTo>
                <a:lnTo>
                  <a:pt x="1130855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519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2" name="Google Shape;102;p21"/>
          <p:cNvSpPr txBox="1"/>
          <p:nvPr>
            <p:ph type="title"/>
          </p:nvPr>
        </p:nvSpPr>
        <p:spPr>
          <a:xfrm>
            <a:off x="924792" y="2378369"/>
            <a:ext cx="4406072" cy="6290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5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OUTUBRO ROSA</a:t>
            </a:r>
            <a:endParaRPr/>
          </a:p>
        </p:txBody>
      </p:sp>
      <p:sp>
        <p:nvSpPr>
          <p:cNvPr id="103" name="Google Shape;103;p21"/>
          <p:cNvSpPr txBox="1"/>
          <p:nvPr>
            <p:ph idx="11" type="ftr"/>
          </p:nvPr>
        </p:nvSpPr>
        <p:spPr>
          <a:xfrm>
            <a:off x="962493" y="14074482"/>
            <a:ext cx="3308022" cy="604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297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TE ESPERO LÁ!</a:t>
            </a:r>
            <a:endParaRPr/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91381" y="13940505"/>
            <a:ext cx="2450483" cy="70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1"/>
          <p:cNvSpPr txBox="1"/>
          <p:nvPr/>
        </p:nvSpPr>
        <p:spPr>
          <a:xfrm>
            <a:off x="986080" y="9384136"/>
            <a:ext cx="5017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PARTICIPE DA NOSSA</a:t>
            </a:r>
            <a:endParaRPr sz="3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rPr>
              <a:t>RODA DE CONVERSA!</a:t>
            </a:r>
            <a:endParaRPr b="1" sz="3300"/>
          </a:p>
        </p:txBody>
      </p:sp>
      <p:sp>
        <p:nvSpPr>
          <p:cNvPr id="106" name="Google Shape;106;p21"/>
          <p:cNvSpPr txBox="1"/>
          <p:nvPr/>
        </p:nvSpPr>
        <p:spPr>
          <a:xfrm>
            <a:off x="912411" y="10884444"/>
            <a:ext cx="8582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700"/>
              </a:spcBef>
              <a:spcAft>
                <a:spcPts val="0"/>
              </a:spcAft>
              <a:buNone/>
            </a:pPr>
            <a:r>
              <a:rPr lang="pt-BR" sz="3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00 de agosto de 2025 - Das 00h às 00</a:t>
            </a:r>
            <a:r>
              <a:rPr lang="pt-BR" sz="3300">
                <a:solidFill>
                  <a:srgbClr val="FFFFFF"/>
                </a:solidFill>
              </a:rPr>
              <a:t>h</a:t>
            </a:r>
            <a:endParaRPr sz="3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1"/>
          <p:cNvSpPr txBox="1"/>
          <p:nvPr/>
        </p:nvSpPr>
        <p:spPr>
          <a:xfrm>
            <a:off x="909886" y="11767029"/>
            <a:ext cx="85827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2900"/>
              </a:spcBef>
              <a:spcAft>
                <a:spcPts val="0"/>
              </a:spcAft>
              <a:buNone/>
            </a:pPr>
            <a:r>
              <a:rPr b="1" lang="pt-BR" sz="2900">
                <a:solidFill>
                  <a:srgbClr val="6B0737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1" lang="pt-BR" sz="2900">
                <a:solidFill>
                  <a:srgbClr val="6B0737"/>
                </a:solidFill>
                <a:latin typeface="Arial"/>
                <a:ea typeface="Arial"/>
                <a:cs typeface="Arial"/>
                <a:sym typeface="Arial"/>
              </a:rPr>
              <a:t>NDE:</a:t>
            </a:r>
            <a:endParaRPr sz="3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1"/>
          <p:cNvSpPr txBox="1"/>
          <p:nvPr/>
        </p:nvSpPr>
        <p:spPr>
          <a:xfrm>
            <a:off x="917968" y="12236929"/>
            <a:ext cx="8582700" cy="104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3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Rua Maria Augusta de Freitas, 289 - Cangaíba - São Paulo - SP</a:t>
            </a:r>
            <a:endParaRPr sz="3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21" title="iN_outubro_rosa2025_convite_1080x1920px_grafismo02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70525" y="15121675"/>
            <a:ext cx="6016475" cy="316632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1"/>
          <p:cNvSpPr txBox="1"/>
          <p:nvPr/>
        </p:nvSpPr>
        <p:spPr>
          <a:xfrm>
            <a:off x="936221" y="5482297"/>
            <a:ext cx="46245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pt-BR" sz="3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SAIBA MAIS SOBRE A</a:t>
            </a:r>
            <a:endParaRPr sz="3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b="1" lang="pt-BR" sz="3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SAÚDE DAS MAMAS.</a:t>
            </a:r>
            <a:endParaRPr sz="3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1"/>
          <p:cNvSpPr txBox="1"/>
          <p:nvPr/>
        </p:nvSpPr>
        <p:spPr>
          <a:xfrm>
            <a:off x="924800" y="3627255"/>
            <a:ext cx="4624500" cy="17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6800">
                <a:solidFill>
                  <a:srgbClr val="FF5197"/>
                </a:solidFill>
              </a:rPr>
              <a:t>GIRO PELA VIDA</a:t>
            </a:r>
            <a:endParaRPr b="1" sz="3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